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-191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 с рисун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CD79E4E9-225F-D945-B6AC-2907BA35A06A}" type="datetimeFigureOut">
              <a:rPr lang="ru-RU" smtClean="0"/>
              <a:t>15.02.14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0A7BD0D9-B54A-A245-8AB3-D9D9D84FC6A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Даша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mtClean="0"/>
              <a:t>Алгоритм анализа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374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Все обещания в Даша оцениваем от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Лагны</a:t>
            </a:r>
          </a:p>
          <a:p>
            <a:r>
              <a:rPr lang="ru-RU" dirty="0" smtClean="0"/>
              <a:t>Солнца</a:t>
            </a:r>
          </a:p>
          <a:p>
            <a:r>
              <a:rPr lang="ru-RU" dirty="0" smtClean="0"/>
              <a:t>Луны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4683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Даша бывают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Благоприятные</a:t>
            </a:r>
          </a:p>
          <a:p>
            <a:r>
              <a:rPr lang="ru-RU" dirty="0" smtClean="0"/>
              <a:t>Неблагоприятные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447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Благоприятные Даша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Хозяева трикон</a:t>
            </a:r>
          </a:p>
          <a:p>
            <a:r>
              <a:rPr lang="ru-RU" dirty="0" smtClean="0"/>
              <a:t>Хозяева кендр</a:t>
            </a:r>
          </a:p>
          <a:p>
            <a:r>
              <a:rPr lang="ru-RU" dirty="0" err="1" smtClean="0"/>
              <a:t>Экзальтирующие</a:t>
            </a:r>
            <a:r>
              <a:rPr lang="ru-RU" dirty="0" smtClean="0"/>
              <a:t> планеты</a:t>
            </a:r>
          </a:p>
          <a:p>
            <a:r>
              <a:rPr lang="ru-RU" dirty="0" smtClean="0"/>
              <a:t>Планеты в собственных знаках</a:t>
            </a:r>
          </a:p>
          <a:p>
            <a:r>
              <a:rPr lang="ru-RU" dirty="0" smtClean="0"/>
              <a:t>Планеты в дружеских знаках</a:t>
            </a:r>
          </a:p>
          <a:p>
            <a:r>
              <a:rPr lang="ru-RU" dirty="0" smtClean="0"/>
              <a:t>Планета </a:t>
            </a:r>
            <a:r>
              <a:rPr lang="ru-RU" dirty="0" err="1" smtClean="0"/>
              <a:t>варготтама</a:t>
            </a:r>
            <a:endParaRPr lang="ru-RU" dirty="0" smtClean="0"/>
          </a:p>
          <a:p>
            <a:r>
              <a:rPr lang="ru-RU" dirty="0" smtClean="0"/>
              <a:t>2 и 11-й хозяева</a:t>
            </a:r>
          </a:p>
          <a:p>
            <a:r>
              <a:rPr lang="ru-RU" dirty="0" smtClean="0"/>
              <a:t>Планеты в Кендрах</a:t>
            </a:r>
          </a:p>
          <a:p>
            <a:r>
              <a:rPr lang="ru-RU" dirty="0" smtClean="0"/>
              <a:t>Планеты в </a:t>
            </a:r>
            <a:r>
              <a:rPr lang="ru-RU" dirty="0" err="1" smtClean="0"/>
              <a:t>Триконах</a:t>
            </a:r>
            <a:endParaRPr lang="ru-RU" dirty="0" smtClean="0"/>
          </a:p>
          <a:p>
            <a:r>
              <a:rPr lang="ru-RU" dirty="0" smtClean="0"/>
              <a:t>Планеты </a:t>
            </a:r>
            <a:r>
              <a:rPr lang="ru-RU" dirty="0" err="1" smtClean="0"/>
              <a:t>экзальтирующие</a:t>
            </a:r>
            <a:r>
              <a:rPr lang="ru-RU" dirty="0" smtClean="0"/>
              <a:t> в </a:t>
            </a:r>
            <a:r>
              <a:rPr lang="ru-RU" dirty="0" err="1" smtClean="0"/>
              <a:t>варгах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423005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Неблагоприятные Даша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Планеты в падении</a:t>
            </a:r>
          </a:p>
          <a:p>
            <a:r>
              <a:rPr lang="ru-RU" dirty="0" smtClean="0"/>
              <a:t>Планеты во враждебных знаках</a:t>
            </a:r>
          </a:p>
          <a:p>
            <a:r>
              <a:rPr lang="ru-RU" dirty="0" smtClean="0"/>
              <a:t>Планеты в затмении (на оси Р/К от 5-12 градусов)</a:t>
            </a:r>
          </a:p>
          <a:p>
            <a:r>
              <a:rPr lang="ru-RU" dirty="0" smtClean="0"/>
              <a:t>Планеты, проигрывающие в планетной войне</a:t>
            </a:r>
          </a:p>
          <a:p>
            <a:r>
              <a:rPr lang="ru-RU" dirty="0" err="1" smtClean="0"/>
              <a:t>Сожженые</a:t>
            </a:r>
            <a:r>
              <a:rPr lang="ru-RU" dirty="0" smtClean="0"/>
              <a:t> (дают результат Солнца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7213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Фактор влияния планет</a:t>
            </a:r>
            <a:br>
              <a:rPr lang="ru-RU" dirty="0" smtClean="0"/>
            </a:br>
            <a:r>
              <a:rPr lang="ru-RU" dirty="0" smtClean="0"/>
              <a:t>по убыванию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err="1" smtClean="0"/>
              <a:t>Раху</a:t>
            </a:r>
            <a:endParaRPr lang="ru-RU" dirty="0" smtClean="0"/>
          </a:p>
          <a:p>
            <a:r>
              <a:rPr lang="ru-RU" dirty="0" smtClean="0"/>
              <a:t>Солнце</a:t>
            </a:r>
          </a:p>
          <a:p>
            <a:r>
              <a:rPr lang="ru-RU" dirty="0" smtClean="0"/>
              <a:t>Луна</a:t>
            </a:r>
          </a:p>
          <a:p>
            <a:r>
              <a:rPr lang="ru-RU" dirty="0" smtClean="0"/>
              <a:t>Юпитер</a:t>
            </a:r>
          </a:p>
          <a:p>
            <a:r>
              <a:rPr lang="ru-RU" dirty="0" smtClean="0"/>
              <a:t>Венера</a:t>
            </a:r>
          </a:p>
          <a:p>
            <a:r>
              <a:rPr lang="ru-RU" dirty="0" smtClean="0"/>
              <a:t>Марс</a:t>
            </a:r>
          </a:p>
          <a:p>
            <a:r>
              <a:rPr lang="ru-RU" dirty="0" smtClean="0"/>
              <a:t>Сатурн</a:t>
            </a:r>
          </a:p>
          <a:p>
            <a:r>
              <a:rPr lang="ru-RU" dirty="0" smtClean="0"/>
              <a:t>Меркурий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7361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Отдельные правила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Бенефики в 3, 8, 12 – плохой результат (кроме Меркурия)</a:t>
            </a:r>
          </a:p>
          <a:p>
            <a:r>
              <a:rPr lang="ru-RU" dirty="0" smtClean="0"/>
              <a:t>Малефики в 3,8,12 – могут дать хороший результат</a:t>
            </a:r>
          </a:p>
        </p:txBody>
      </p:sp>
    </p:spTree>
    <p:extLst>
      <p:ext uri="{BB962C8B-B14F-4D97-AF65-F5344CB8AC3E}">
        <p14:creationId xmlns:p14="http://schemas.microsoft.com/office/powerpoint/2010/main" val="1088680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Если во время Даша планеты, ее управитель из </a:t>
            </a:r>
            <a:r>
              <a:rPr lang="ru-RU" dirty="0" err="1" smtClean="0"/>
              <a:t>ретрогрессии</a:t>
            </a:r>
            <a:r>
              <a:rPr lang="ru-RU" dirty="0" smtClean="0"/>
              <a:t> откатывается в предыдущий знак, это может полностью перевернуть Даша на отрицательную. В особенности это касается Даши Меркурия.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1973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Дополнительные факторы анализа Даша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Дополнить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Дополнить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Дополнить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Ганданта</a:t>
            </a:r>
            <a:r>
              <a:rPr lang="ru-RU" dirty="0" smtClean="0"/>
              <a:t> (Даша связанные с ситуацией </a:t>
            </a:r>
            <a:r>
              <a:rPr lang="ru-RU" dirty="0" err="1" smtClean="0"/>
              <a:t>ганданта</a:t>
            </a:r>
            <a:r>
              <a:rPr lang="ru-RU" dirty="0" smtClean="0"/>
              <a:t> - плохо)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Балланс</a:t>
            </a:r>
            <a:r>
              <a:rPr lang="ru-RU" dirty="0" smtClean="0"/>
              <a:t> Даша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Навамша</a:t>
            </a:r>
            <a:r>
              <a:rPr lang="ru-RU" dirty="0" smtClean="0"/>
              <a:t> должна быть сильнее или равной Раси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Особое внимание Даша Лагнеша и планет в Лагне. </a:t>
            </a:r>
            <a:r>
              <a:rPr lang="ru-RU" dirty="0" err="1" smtClean="0"/>
              <a:t>Естесственный</a:t>
            </a:r>
            <a:r>
              <a:rPr lang="ru-RU" dirty="0" smtClean="0"/>
              <a:t> </a:t>
            </a:r>
            <a:r>
              <a:rPr lang="ru-RU" dirty="0" err="1" smtClean="0"/>
              <a:t>малефик</a:t>
            </a:r>
            <a:r>
              <a:rPr lang="ru-RU" dirty="0" smtClean="0"/>
              <a:t>=Лагнеш= раджа йога карака.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Планеты, владеющие 2-мя домами, расположенные в хороших домах (1,7,4,5,9,10,11 (по версии БВБ 11-й исключается)) дают результат того дома, который «хороший» в их управлении. Мой пример – Венера, управляющая 8-м и 1-м в 4-м даст результат Лагнеша, преимущественно.</a:t>
            </a:r>
          </a:p>
        </p:txBody>
      </p:sp>
    </p:spTree>
    <p:extLst>
      <p:ext uri="{BB962C8B-B14F-4D97-AF65-F5344CB8AC3E}">
        <p14:creationId xmlns:p14="http://schemas.microsoft.com/office/powerpoint/2010/main" val="2425968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Балланс</a:t>
            </a:r>
            <a:r>
              <a:rPr lang="ru-RU" dirty="0" smtClean="0"/>
              <a:t> Даша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Особое внимание МД/АД рождения. Главное, чтобы управители их не были повреждены. Это задает тенденцию всему гороскопу.</a:t>
            </a:r>
          </a:p>
          <a:p>
            <a:pPr marL="0" indent="0">
              <a:buNone/>
            </a:pPr>
            <a:r>
              <a:rPr lang="ru-RU" dirty="0" err="1" smtClean="0">
                <a:solidFill>
                  <a:srgbClr val="FF0000"/>
                </a:solidFill>
              </a:rPr>
              <a:t>Балланс</a:t>
            </a:r>
            <a:r>
              <a:rPr lang="ru-RU" dirty="0" smtClean="0">
                <a:solidFill>
                  <a:srgbClr val="FF0000"/>
                </a:solidFill>
              </a:rPr>
              <a:t> хозяина МД/АД оценивается от</a:t>
            </a:r>
          </a:p>
          <a:p>
            <a:r>
              <a:rPr lang="ru-RU" dirty="0" smtClean="0">
                <a:solidFill>
                  <a:srgbClr val="000000"/>
                </a:solidFill>
              </a:rPr>
              <a:t>Лагны</a:t>
            </a:r>
          </a:p>
          <a:p>
            <a:r>
              <a:rPr lang="ru-RU" dirty="0" smtClean="0">
                <a:solidFill>
                  <a:srgbClr val="000000"/>
                </a:solidFill>
              </a:rPr>
              <a:t>Лагнеша</a:t>
            </a:r>
          </a:p>
          <a:p>
            <a:r>
              <a:rPr lang="ru-RU" dirty="0" smtClean="0">
                <a:solidFill>
                  <a:srgbClr val="000000"/>
                </a:solidFill>
              </a:rPr>
              <a:t>Луны</a:t>
            </a:r>
          </a:p>
          <a:p>
            <a:r>
              <a:rPr lang="ru-RU" dirty="0" smtClean="0">
                <a:solidFill>
                  <a:srgbClr val="000000"/>
                </a:solidFill>
              </a:rPr>
              <a:t>Х-5-го дома</a:t>
            </a:r>
          </a:p>
          <a:p>
            <a:r>
              <a:rPr lang="ru-RU" dirty="0" smtClean="0">
                <a:solidFill>
                  <a:srgbClr val="000000"/>
                </a:solidFill>
              </a:rPr>
              <a:t>Х-10-го дома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0748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Взаимоотношения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Ось 1-7 – нормально</a:t>
            </a:r>
          </a:p>
          <a:p>
            <a:r>
              <a:rPr lang="ru-RU" dirty="0" smtClean="0"/>
              <a:t>2-12 – плохо</a:t>
            </a:r>
          </a:p>
          <a:p>
            <a:r>
              <a:rPr lang="ru-RU" dirty="0" smtClean="0"/>
              <a:t>3-11 – очень хорошо</a:t>
            </a:r>
          </a:p>
          <a:p>
            <a:r>
              <a:rPr lang="ru-RU" dirty="0" smtClean="0"/>
              <a:t>4-10 – хорошо</a:t>
            </a:r>
          </a:p>
          <a:p>
            <a:r>
              <a:rPr lang="ru-RU" dirty="0" smtClean="0"/>
              <a:t>5-9 – нормально</a:t>
            </a:r>
          </a:p>
          <a:p>
            <a:r>
              <a:rPr lang="ru-RU" dirty="0" smtClean="0"/>
              <a:t>6-8 очень плохо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31851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риз">
  <a:themeElements>
    <a:clrScheme name="Бриз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Бриз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Бриз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Бриз.thmx</Template>
  <TotalTime>17</TotalTime>
  <Words>333</Words>
  <Application>Microsoft Macintosh PowerPoint</Application>
  <PresentationFormat>Экран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Бриз</vt:lpstr>
      <vt:lpstr>Даша</vt:lpstr>
      <vt:lpstr>Все обещания в Даша оцениваем от</vt:lpstr>
      <vt:lpstr>Даша бывают</vt:lpstr>
      <vt:lpstr>Благоприятные Даша</vt:lpstr>
      <vt:lpstr>Неблагоприятные Даша</vt:lpstr>
      <vt:lpstr>Фактор влияния планет по убыванию</vt:lpstr>
      <vt:lpstr>Отдельные правила</vt:lpstr>
      <vt:lpstr>Презентация PowerPoint</vt:lpstr>
      <vt:lpstr>Дополнительные факторы анализа Даша</vt:lpstr>
      <vt:lpstr>Балланс Даша</vt:lpstr>
      <vt:lpstr>Взаимоотношения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Даша Ганеш</dc:title>
  <dc:creator>Mac</dc:creator>
  <cp:lastModifiedBy>Mac</cp:lastModifiedBy>
  <cp:revision>5</cp:revision>
  <dcterms:created xsi:type="dcterms:W3CDTF">2014-02-15T04:00:24Z</dcterms:created>
  <dcterms:modified xsi:type="dcterms:W3CDTF">2014-02-15T04:23:42Z</dcterms:modified>
</cp:coreProperties>
</file>